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90" r:id="rId2"/>
    <p:sldId id="291" r:id="rId3"/>
    <p:sldId id="292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6" r:id="rId38"/>
    <p:sldId id="293" r:id="rId39"/>
    <p:sldId id="294" r:id="rId40"/>
    <p:sldId id="295" r:id="rId4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0" y="381000"/>
            <a:ext cx="6858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Arial Rounded MT Bold" pitchFamily="34" charset="0"/>
              </a:rPr>
              <a:t>RUNGTA COLLEGE OF DENTAL SCIENCES AND RESEARCH</a:t>
            </a:r>
            <a:endParaRPr lang="en-IN" sz="3200" dirty="0">
              <a:latin typeface="Arial Rounded MT Bold" pitchFamily="34" charset="0"/>
            </a:endParaRPr>
          </a:p>
        </p:txBody>
      </p:sp>
      <p:pic>
        <p:nvPicPr>
          <p:cNvPr id="5" name="Picture 2" descr="C:\Users\USER\Desktop\logo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05000" cy="1905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447800" y="5715000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DEPARTMENT OF GENERAL MEDICINE</a:t>
            </a:r>
            <a:endParaRPr lang="en-IN" sz="2400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289560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800" b="1" dirty="0" smtClean="0"/>
              <a:t>ENDOCARDITIS</a:t>
            </a:r>
            <a:endParaRPr lang="en-IN" sz="4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SPECIFIC LEARNING OBJECTIVES</a:t>
            </a:r>
            <a:endParaRPr lang="en-IN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371600" y="2514600"/>
          <a:ext cx="6477000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9000"/>
                <a:gridCol w="2159000"/>
                <a:gridCol w="2159000"/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MUST</a:t>
                      </a:r>
                      <a:r>
                        <a:rPr lang="en-IN" baseline="0" dirty="0" smtClean="0"/>
                        <a:t> KNOW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NICE</a:t>
                      </a:r>
                      <a:r>
                        <a:rPr lang="en-IN" baseline="0" dirty="0" smtClean="0"/>
                        <a:t> TO KNOW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DESIRE TO KNOW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CLASSIFICATION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CATEGORIES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EPIDEMIOLOGY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CLINICAL MANIFESTATIONS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ETIOLOGY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INTRAVENOUS DRUG ABUSERS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CRITERIA FOR DIAGNOSIS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INVESTIGATIONS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INDICATIONS FOR  SURGERY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MANAGEMENT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ORGANISM RESPONSIBLE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CONTENTS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dirty="0" smtClean="0"/>
              <a:t>Classification</a:t>
            </a:r>
          </a:p>
          <a:p>
            <a:r>
              <a:rPr lang="en-IN" dirty="0" smtClean="0"/>
              <a:t>Categories</a:t>
            </a:r>
          </a:p>
          <a:p>
            <a:r>
              <a:rPr lang="en-IN" dirty="0" err="1" smtClean="0"/>
              <a:t>Etiology</a:t>
            </a:r>
            <a:r>
              <a:rPr lang="en-IN" dirty="0" smtClean="0"/>
              <a:t> of native valve </a:t>
            </a:r>
            <a:r>
              <a:rPr lang="en-IN" dirty="0" err="1" smtClean="0"/>
              <a:t>endocarditis</a:t>
            </a:r>
            <a:endParaRPr lang="en-IN" dirty="0" smtClean="0"/>
          </a:p>
          <a:p>
            <a:r>
              <a:rPr lang="en-IN" dirty="0" smtClean="0"/>
              <a:t>Epidemiology of </a:t>
            </a:r>
            <a:r>
              <a:rPr lang="en-IN" dirty="0" smtClean="0"/>
              <a:t>native valve </a:t>
            </a:r>
            <a:r>
              <a:rPr lang="en-IN" dirty="0" err="1" smtClean="0"/>
              <a:t>endocarditis</a:t>
            </a:r>
            <a:endParaRPr lang="en-IN" dirty="0" smtClean="0"/>
          </a:p>
          <a:p>
            <a:r>
              <a:rPr lang="en-IN" dirty="0" smtClean="0"/>
              <a:t>Prosthetic valve </a:t>
            </a:r>
            <a:r>
              <a:rPr lang="en-IN" dirty="0" err="1" smtClean="0"/>
              <a:t>endocarditis</a:t>
            </a:r>
            <a:endParaRPr lang="en-IN" dirty="0" smtClean="0"/>
          </a:p>
          <a:p>
            <a:r>
              <a:rPr lang="en-IN" dirty="0" smtClean="0"/>
              <a:t>Intravenous drug abusers</a:t>
            </a:r>
          </a:p>
          <a:p>
            <a:r>
              <a:rPr lang="en-IN" dirty="0" smtClean="0"/>
              <a:t>Clinical manifestations</a:t>
            </a:r>
          </a:p>
          <a:p>
            <a:r>
              <a:rPr lang="en-IN" dirty="0" smtClean="0"/>
              <a:t>Investigations</a:t>
            </a:r>
          </a:p>
          <a:p>
            <a:r>
              <a:rPr lang="en-IN" dirty="0" smtClean="0"/>
              <a:t>Criteria for diagnosis</a:t>
            </a:r>
          </a:p>
          <a:p>
            <a:r>
              <a:rPr lang="en-IN" dirty="0" smtClean="0"/>
              <a:t>Indications for surgery</a:t>
            </a:r>
          </a:p>
          <a:p>
            <a:r>
              <a:rPr lang="en-IN" dirty="0" smtClean="0"/>
              <a:t>Organisms responsible</a:t>
            </a:r>
          </a:p>
          <a:p>
            <a:r>
              <a:rPr lang="en-IN" dirty="0" smtClean="0"/>
              <a:t>Management</a:t>
            </a:r>
          </a:p>
          <a:p>
            <a:r>
              <a:rPr lang="en-IN" dirty="0" smtClean="0"/>
              <a:t>Summary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38200" y="304800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800" dirty="0" smtClean="0"/>
              <a:t>SUMMARY</a:t>
            </a:r>
            <a:endParaRPr lang="en-IN" sz="48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REFERENCES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DAVIDSON’S PRINCIPLES AND PRACTICE OF MEDICINE; 23</a:t>
            </a:r>
            <a:r>
              <a:rPr lang="en-US" baseline="30000" dirty="0" smtClean="0"/>
              <a:t>rd</a:t>
            </a:r>
            <a:r>
              <a:rPr lang="en-US" dirty="0" smtClean="0"/>
              <a:t> edition </a:t>
            </a:r>
            <a:endParaRPr lang="en-IN" dirty="0" smtClean="0"/>
          </a:p>
          <a:p>
            <a:r>
              <a:rPr lang="en-US" dirty="0" smtClean="0"/>
              <a:t>HARRISON’S PRINCIPLE OF INTERNAL MEDICINE; 21</a:t>
            </a:r>
            <a:r>
              <a:rPr lang="en-US" baseline="30000" dirty="0" smtClean="0"/>
              <a:t>ST</a:t>
            </a:r>
            <a:r>
              <a:rPr lang="en-US" dirty="0" smtClean="0"/>
              <a:t> edition</a:t>
            </a:r>
          </a:p>
          <a:p>
            <a:r>
              <a:rPr lang="en-US" dirty="0" smtClean="0"/>
              <a:t>TEXTBOOK OF CLINICAL MEDICINE by S.N </a:t>
            </a:r>
            <a:r>
              <a:rPr lang="en-US" dirty="0" err="1" smtClean="0"/>
              <a:t>Chugh</a:t>
            </a:r>
            <a:r>
              <a:rPr lang="en-US" dirty="0" smtClean="0"/>
              <a:t> ;5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QUESTION AND ANSWERS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THANK YOU....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</TotalTime>
  <Words>109</Words>
  <Application>Microsoft Office PowerPoint</Application>
  <PresentationFormat>On-screen Show (4:3)</PresentationFormat>
  <Paragraphs>39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Flow</vt:lpstr>
      <vt:lpstr>Slide 1</vt:lpstr>
      <vt:lpstr>SPECIFIC LEARNING OBJECTIVES</vt:lpstr>
      <vt:lpstr>CONTENTS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REFERENCES</vt:lpstr>
      <vt:lpstr>QUESTION AND ANSWERS</vt:lpstr>
      <vt:lpstr>THANK YOU....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USER</cp:lastModifiedBy>
  <cp:revision>1</cp:revision>
  <dcterms:created xsi:type="dcterms:W3CDTF">2022-09-02T05:24:35Z</dcterms:created>
  <dcterms:modified xsi:type="dcterms:W3CDTF">2022-09-28T10:25:30Z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2022-09-01T00:00:00Z</vt:filetime>
  </property>
  <property fmtid="{D5CDD505-2E9C-101B-9397-08002B2CF9AE}" pid="3" name="LastSaved">
    <vt:filetime>2022-09-01T00:00:00Z</vt:filetime>
  </property>
</Properties>
</file>